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68" r:id="rId4"/>
    <p:sldId id="266" r:id="rId5"/>
    <p:sldId id="267" r:id="rId6"/>
    <p:sldId id="260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3D5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1190" y="2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CE2CB1-4B6E-44AE-0E4D-EE7188F40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F200647-A37D-D50F-45FA-28E5E83B4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DDFC11-BC33-2198-D8CB-C1BD3C47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F4CDE0-2F62-2291-05BB-FE52C9F0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C7AE6D-AF6E-7A43-2C79-5F3AA0D9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0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60DD1-703E-6B6E-83A7-37AA8C81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8D115C-1CDF-2437-F9FC-671D2F3B6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09E8BC-01C8-8B25-13E6-D3404047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AEF9B5-D8EF-1536-0859-B79F0CAA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8572-5905-8F93-D3DE-56585079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A142DC2-D3B3-D637-2B2A-D48864FA4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6C0205-6804-BB2C-A80D-F1DA1DE19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23C98D-3ABD-49F7-57A6-52D71AE0E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6161CA-7EF6-D716-09AD-0382E259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33732F-633D-5759-3A0E-8D1B5850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3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4C3E3-B013-AEBF-4FD4-9953E6A4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F570B-8171-81A7-E161-5BAA8B8BF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09DBD5-7B52-D117-E3D0-08C75DE3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C0394B-CDCB-58A7-B9B7-37189997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4E3880-48C3-4FF6-1495-CD6CF799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A1144-28E5-D8B6-ED17-0EB715BB9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FA7F06-87F8-CB4C-786D-B9EE107A8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7DB1E-EF70-05B5-9CC8-EC4C3AD5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56ABE6-6228-3315-2570-62D918B5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379930-5AD1-A348-15FC-280DA4E28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35C1F-56C1-778A-FB91-06F09E27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B8FEF-0F7F-97F2-31B5-CF880357F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DEC790-3F66-EA89-D476-685E3E6BF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43505-22B5-89F3-B0B5-A039CE35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E68548-EBB5-1E9A-AFF1-A3F77F3F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6303ED-ECC1-3E33-7DBC-BF5C79B6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0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81A55-2FB8-CADA-5A85-06C75C2D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2DBB99-B221-F5BB-EE95-448F40FB4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252FBD-8982-DD22-8656-78600471A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0ADC00-5CD0-AA67-8E76-1802D4B81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1833770-3419-20E6-EE98-7414B2E36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29848D-7595-6FF7-58CB-C0E05D9A1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3222D4-ACA2-D629-BC5A-631B712C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D41230-DEAC-B242-4727-1BDE55DF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8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AB9300-D52C-7CA2-01C5-24D25583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E0AA40-E8BC-6E29-1276-7CC442F03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241397-F4BC-5BA6-AEEB-477A0973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080F11-4E72-8B8E-107C-ED008420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27EDDC-8A0C-CBF4-885E-B27B1BF1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9225C1-1138-0A77-657C-FB6811FB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51232B-FF1F-796E-722C-1CF8BC3B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9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D35CD-1E95-4705-A9B7-7B474474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7EBB4B-8676-32AE-5949-E0542A21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DE2CB6-19E6-B12D-C65B-347EA242D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280222-92E9-D2A6-A111-6E8659B4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E4E9E8-8FB1-DA48-9417-63BFB279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D46B-57D7-80FE-1825-007064C6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0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DEFFD-F4E3-CEA6-C3BE-35CE0DDF8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E5B9124-DE88-DE97-4058-C36DF68B8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A0D2B0-1E9E-35D8-069B-2BC1F4894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1E8C8A4-B6A2-FC55-FFF0-5F2E51BC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7B119F-1C21-5545-E050-0D163EF51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A70E8B-63DE-5F86-2727-9FA1E9D6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80D70DA-3DFA-25A6-4427-37074C3E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1A02F-1FB2-7118-87FE-473EFC3AF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E21302-4207-FF69-6263-3947A68EE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2E1FB-8F07-44D7-848C-07962476A7A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EAD733-0F81-E417-4DBA-02C44095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36D12C-BD8D-A0E4-CB6B-6C3DD9D47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DA573-B07E-4D4F-8DD0-D42D2494E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496958"/>
            <a:ext cx="11589026" cy="884582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67309D-E383-F13E-1D3E-DCADD492DBB9}"/>
              </a:ext>
            </a:extLst>
          </p:cNvPr>
          <p:cNvCxnSpPr>
            <a:cxnSpLocks/>
          </p:cNvCxnSpPr>
          <p:nvPr/>
        </p:nvCxnSpPr>
        <p:spPr>
          <a:xfrm>
            <a:off x="288236" y="6530009"/>
            <a:ext cx="11589026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AF56CB-7B24-1286-5C9D-66DEEEA02F0F}"/>
              </a:ext>
            </a:extLst>
          </p:cNvPr>
          <p:cNvSpPr txBox="1"/>
          <p:nvPr/>
        </p:nvSpPr>
        <p:spPr>
          <a:xfrm>
            <a:off x="268358" y="6561123"/>
            <a:ext cx="1158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D597C"/>
                </a:solidFill>
              </a:rPr>
              <a:t>Proteome-wide Screen for RNA-dependent Proteins I Team 3: HeLa Cells Synchronized in Interphase I Summer Term 2023 I 19.07.2023 I Supervisor: Dr. Ma</a:t>
            </a:r>
            <a:r>
              <a:rPr lang="de-DE" sz="1200" dirty="0">
                <a:solidFill>
                  <a:srgbClr val="3D597C"/>
                </a:solidFill>
              </a:rPr>
              <a:t>ï</a:t>
            </a:r>
            <a:r>
              <a:rPr lang="en-US" sz="1200" dirty="0">
                <a:solidFill>
                  <a:srgbClr val="3D597C"/>
                </a:solidFill>
              </a:rPr>
              <a:t>wen Caudron-Herger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F84B42-8642-B5E9-DB4C-97123A5349C0}"/>
              </a:ext>
            </a:extLst>
          </p:cNvPr>
          <p:cNvSpPr txBox="1"/>
          <p:nvPr/>
        </p:nvSpPr>
        <p:spPr>
          <a:xfrm>
            <a:off x="298175" y="123446"/>
            <a:ext cx="580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Biological Background  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  Methods    </a:t>
            </a:r>
            <a:r>
              <a:rPr lang="en-US" dirty="0">
                <a:sym typeface="Symbol" panose="05050102010706020507" pitchFamily="18" charset="2"/>
              </a:rPr>
              <a:t>Results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    Outlook 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8CB21D-319C-FF63-3712-B58E05662E98}"/>
              </a:ext>
            </a:extLst>
          </p:cNvPr>
          <p:cNvSpPr txBox="1"/>
          <p:nvPr/>
        </p:nvSpPr>
        <p:spPr>
          <a:xfrm>
            <a:off x="11499574" y="95075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09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1BBC45-186F-5C75-2B25-BA75DF442F61}"/>
              </a:ext>
            </a:extLst>
          </p:cNvPr>
          <p:cNvSpPr txBox="1"/>
          <p:nvPr/>
        </p:nvSpPr>
        <p:spPr>
          <a:xfrm>
            <a:off x="298175" y="586410"/>
            <a:ext cx="115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Application of Selection Criteria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9725AEE-7493-F62D-78CB-E2A12DCC4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514" y="2115323"/>
            <a:ext cx="11543870" cy="35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496958"/>
            <a:ext cx="11589026" cy="884582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67309D-E383-F13E-1D3E-DCADD492DBB9}"/>
              </a:ext>
            </a:extLst>
          </p:cNvPr>
          <p:cNvCxnSpPr>
            <a:cxnSpLocks/>
          </p:cNvCxnSpPr>
          <p:nvPr/>
        </p:nvCxnSpPr>
        <p:spPr>
          <a:xfrm>
            <a:off x="288236" y="6530009"/>
            <a:ext cx="11589026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AF56CB-7B24-1286-5C9D-66DEEEA02F0F}"/>
              </a:ext>
            </a:extLst>
          </p:cNvPr>
          <p:cNvSpPr txBox="1"/>
          <p:nvPr/>
        </p:nvSpPr>
        <p:spPr>
          <a:xfrm>
            <a:off x="268358" y="6561123"/>
            <a:ext cx="1158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D597C"/>
                </a:solidFill>
              </a:rPr>
              <a:t>Proteome-wide Screen for RNA-dependent Proteins I Team 3: HeLa Cells Synchronized in Interphase I Summer Term 2023 I 19.07.2023 I Supervisor: Dr. Ma</a:t>
            </a:r>
            <a:r>
              <a:rPr lang="de-DE" sz="1200" dirty="0">
                <a:solidFill>
                  <a:srgbClr val="3D597C"/>
                </a:solidFill>
              </a:rPr>
              <a:t>ï</a:t>
            </a:r>
            <a:r>
              <a:rPr lang="en-US" sz="1200" dirty="0">
                <a:solidFill>
                  <a:srgbClr val="3D597C"/>
                </a:solidFill>
              </a:rPr>
              <a:t>wen Caudron-Herger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F84B42-8642-B5E9-DB4C-97123A5349C0}"/>
              </a:ext>
            </a:extLst>
          </p:cNvPr>
          <p:cNvSpPr txBox="1"/>
          <p:nvPr/>
        </p:nvSpPr>
        <p:spPr>
          <a:xfrm>
            <a:off x="298175" y="123446"/>
            <a:ext cx="580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Biological Background  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  Methods    </a:t>
            </a:r>
            <a:r>
              <a:rPr lang="en-US" dirty="0">
                <a:sym typeface="Symbol" panose="05050102010706020507" pitchFamily="18" charset="2"/>
              </a:rPr>
              <a:t>Results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    Outlook 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8CB21D-319C-FF63-3712-B58E05662E98}"/>
              </a:ext>
            </a:extLst>
          </p:cNvPr>
          <p:cNvSpPr txBox="1"/>
          <p:nvPr/>
        </p:nvSpPr>
        <p:spPr>
          <a:xfrm>
            <a:off x="11499574" y="95075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1BBC45-186F-5C75-2B25-BA75DF442F61}"/>
              </a:ext>
            </a:extLst>
          </p:cNvPr>
          <p:cNvSpPr txBox="1"/>
          <p:nvPr/>
        </p:nvSpPr>
        <p:spPr>
          <a:xfrm>
            <a:off x="298175" y="586410"/>
            <a:ext cx="115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Examples for RDPs and non RDPs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AA0C620-B934-5E36-8EEC-5C573FF71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236" y="1892970"/>
            <a:ext cx="11569148" cy="41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2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496958"/>
            <a:ext cx="11589026" cy="884582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67309D-E383-F13E-1D3E-DCADD492DBB9}"/>
              </a:ext>
            </a:extLst>
          </p:cNvPr>
          <p:cNvCxnSpPr>
            <a:cxnSpLocks/>
          </p:cNvCxnSpPr>
          <p:nvPr/>
        </p:nvCxnSpPr>
        <p:spPr>
          <a:xfrm>
            <a:off x="288236" y="6530009"/>
            <a:ext cx="11589026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AF56CB-7B24-1286-5C9D-66DEEEA02F0F}"/>
              </a:ext>
            </a:extLst>
          </p:cNvPr>
          <p:cNvSpPr txBox="1"/>
          <p:nvPr/>
        </p:nvSpPr>
        <p:spPr>
          <a:xfrm>
            <a:off x="268358" y="6561123"/>
            <a:ext cx="1158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D597C"/>
                </a:solidFill>
              </a:rPr>
              <a:t>Proteome-wide Screen for RNA-dependent Proteins I Team 3: HeLa Cells Synchronized in Interphase I Summer Term 2023 I 19.07.2023 I Supervisor: Dr. Ma</a:t>
            </a:r>
            <a:r>
              <a:rPr lang="de-DE" sz="1200" dirty="0">
                <a:solidFill>
                  <a:srgbClr val="3D597C"/>
                </a:solidFill>
              </a:rPr>
              <a:t>ï</a:t>
            </a:r>
            <a:r>
              <a:rPr lang="en-US" sz="1200" dirty="0">
                <a:solidFill>
                  <a:srgbClr val="3D597C"/>
                </a:solidFill>
              </a:rPr>
              <a:t>wen Caudron-Herger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F84B42-8642-B5E9-DB4C-97123A5349C0}"/>
              </a:ext>
            </a:extLst>
          </p:cNvPr>
          <p:cNvSpPr txBox="1"/>
          <p:nvPr/>
        </p:nvSpPr>
        <p:spPr>
          <a:xfrm>
            <a:off x="298175" y="123446"/>
            <a:ext cx="580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Biological Background  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  Methods    </a:t>
            </a:r>
            <a:r>
              <a:rPr lang="en-US" dirty="0">
                <a:sym typeface="Symbol" panose="05050102010706020507" pitchFamily="18" charset="2"/>
              </a:rPr>
              <a:t>Results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    Outlook 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8CB21D-319C-FF63-3712-B58E05662E98}"/>
              </a:ext>
            </a:extLst>
          </p:cNvPr>
          <p:cNvSpPr txBox="1"/>
          <p:nvPr/>
        </p:nvSpPr>
        <p:spPr>
          <a:xfrm>
            <a:off x="11499574" y="95075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1BBC45-186F-5C75-2B25-BA75DF442F61}"/>
              </a:ext>
            </a:extLst>
          </p:cNvPr>
          <p:cNvSpPr txBox="1"/>
          <p:nvPr/>
        </p:nvSpPr>
        <p:spPr>
          <a:xfrm>
            <a:off x="298175" y="586410"/>
            <a:ext cx="115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Examples for Partial RDPs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96C165-7732-79DD-C866-9FB7ED0F2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000" y="1893599"/>
            <a:ext cx="11574563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5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496958"/>
            <a:ext cx="11589026" cy="884582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AF56CB-7B24-1286-5C9D-66DEEEA02F0F}"/>
              </a:ext>
            </a:extLst>
          </p:cNvPr>
          <p:cNvSpPr txBox="1"/>
          <p:nvPr/>
        </p:nvSpPr>
        <p:spPr>
          <a:xfrm>
            <a:off x="268358" y="6561123"/>
            <a:ext cx="1158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D597C"/>
                </a:solidFill>
              </a:rPr>
              <a:t>Proteome-wide Screen for RNA-dependent Proteins I Team 3: HeLa Cells Synchronized in Interphase I Summer Term 2023 I 19.07.2023 I Supervisor: Dr. Ma</a:t>
            </a:r>
            <a:r>
              <a:rPr lang="de-DE" sz="1200" dirty="0">
                <a:solidFill>
                  <a:srgbClr val="3D597C"/>
                </a:solidFill>
              </a:rPr>
              <a:t>ï</a:t>
            </a:r>
            <a:r>
              <a:rPr lang="en-US" sz="1200" dirty="0">
                <a:solidFill>
                  <a:srgbClr val="3D597C"/>
                </a:solidFill>
              </a:rPr>
              <a:t>wen Caudron-Herger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F84B42-8642-B5E9-DB4C-97123A5349C0}"/>
              </a:ext>
            </a:extLst>
          </p:cNvPr>
          <p:cNvSpPr txBox="1"/>
          <p:nvPr/>
        </p:nvSpPr>
        <p:spPr>
          <a:xfrm>
            <a:off x="298175" y="123446"/>
            <a:ext cx="580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Biological Background  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  Methods    </a:t>
            </a:r>
            <a:r>
              <a:rPr lang="en-US" dirty="0">
                <a:sym typeface="Symbol" panose="05050102010706020507" pitchFamily="18" charset="2"/>
              </a:rPr>
              <a:t>Results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    Outlook 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8CB21D-319C-FF63-3712-B58E05662E98}"/>
              </a:ext>
            </a:extLst>
          </p:cNvPr>
          <p:cNvSpPr txBox="1"/>
          <p:nvPr/>
        </p:nvSpPr>
        <p:spPr>
          <a:xfrm>
            <a:off x="11499574" y="95075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1BBC45-186F-5C75-2B25-BA75DF442F61}"/>
              </a:ext>
            </a:extLst>
          </p:cNvPr>
          <p:cNvSpPr txBox="1"/>
          <p:nvPr/>
        </p:nvSpPr>
        <p:spPr>
          <a:xfrm>
            <a:off x="298175" y="586410"/>
            <a:ext cx="115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Comparison to RBP2GO</a:t>
            </a:r>
          </a:p>
        </p:txBody>
      </p:sp>
      <p:cxnSp>
        <p:nvCxnSpPr>
          <p:cNvPr id="16" name="Gerader Verbinder 7">
            <a:extLst>
              <a:ext uri="{FF2B5EF4-FFF2-40B4-BE49-F238E27FC236}">
                <a16:creationId xmlns:a16="http://schemas.microsoft.com/office/drawing/2014/main" id="{933B56DD-8C24-B388-F1BD-F1A7416E26DB}"/>
              </a:ext>
            </a:extLst>
          </p:cNvPr>
          <p:cNvCxnSpPr>
            <a:cxnSpLocks/>
          </p:cNvCxnSpPr>
          <p:nvPr/>
        </p:nvCxnSpPr>
        <p:spPr>
          <a:xfrm>
            <a:off x="288236" y="6530009"/>
            <a:ext cx="11589026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0333CD93-5460-072B-77E8-8B81170DD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175" y="2065879"/>
            <a:ext cx="11589023" cy="357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2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496958"/>
            <a:ext cx="11589026" cy="884582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67309D-E383-F13E-1D3E-DCADD492DBB9}"/>
              </a:ext>
            </a:extLst>
          </p:cNvPr>
          <p:cNvCxnSpPr>
            <a:cxnSpLocks/>
          </p:cNvCxnSpPr>
          <p:nvPr/>
        </p:nvCxnSpPr>
        <p:spPr>
          <a:xfrm>
            <a:off x="288236" y="6530009"/>
            <a:ext cx="11589026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AF56CB-7B24-1286-5C9D-66DEEEA02F0F}"/>
              </a:ext>
            </a:extLst>
          </p:cNvPr>
          <p:cNvSpPr txBox="1"/>
          <p:nvPr/>
        </p:nvSpPr>
        <p:spPr>
          <a:xfrm>
            <a:off x="268358" y="6561123"/>
            <a:ext cx="1158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D597C"/>
                </a:solidFill>
              </a:rPr>
              <a:t>Proteome-wide Screen for RNA-dependent Proteins I Team 3: HeLa Cells Synchronized in Interphase I Summer Term 2023 I 19.07.2023 I Supervisor: Dr. Ma</a:t>
            </a:r>
            <a:r>
              <a:rPr lang="de-DE" sz="1200" dirty="0">
                <a:solidFill>
                  <a:srgbClr val="3D597C"/>
                </a:solidFill>
              </a:rPr>
              <a:t>ï</a:t>
            </a:r>
            <a:r>
              <a:rPr lang="en-US" sz="1200" dirty="0">
                <a:solidFill>
                  <a:srgbClr val="3D597C"/>
                </a:solidFill>
              </a:rPr>
              <a:t>wen Caudron-Herger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F84B42-8642-B5E9-DB4C-97123A5349C0}"/>
              </a:ext>
            </a:extLst>
          </p:cNvPr>
          <p:cNvSpPr txBox="1"/>
          <p:nvPr/>
        </p:nvSpPr>
        <p:spPr>
          <a:xfrm>
            <a:off x="298175" y="123446"/>
            <a:ext cx="580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Biological Background  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  Methods    </a:t>
            </a:r>
            <a:r>
              <a:rPr lang="en-US" dirty="0">
                <a:sym typeface="Symbol" panose="05050102010706020507" pitchFamily="18" charset="2"/>
              </a:rPr>
              <a:t>Results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    Outlook 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8CB21D-319C-FF63-3712-B58E05662E98}"/>
              </a:ext>
            </a:extLst>
          </p:cNvPr>
          <p:cNvSpPr txBox="1"/>
          <p:nvPr/>
        </p:nvSpPr>
        <p:spPr>
          <a:xfrm>
            <a:off x="11499574" y="95075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1BBC45-186F-5C75-2B25-BA75DF442F61}"/>
              </a:ext>
            </a:extLst>
          </p:cNvPr>
          <p:cNvSpPr txBox="1"/>
          <p:nvPr/>
        </p:nvSpPr>
        <p:spPr>
          <a:xfrm>
            <a:off x="298175" y="586410"/>
            <a:ext cx="115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RBP2GO Score Comparison and t-Test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3406AB-EBA4-8057-09A4-83EF38CD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670" y="1903897"/>
            <a:ext cx="11381775" cy="409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268357"/>
            <a:ext cx="11589026" cy="6301409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1251E1-32ED-21F2-7044-F9161984C14B}"/>
              </a:ext>
            </a:extLst>
          </p:cNvPr>
          <p:cNvSpPr txBox="1"/>
          <p:nvPr/>
        </p:nvSpPr>
        <p:spPr>
          <a:xfrm>
            <a:off x="834886" y="655983"/>
            <a:ext cx="2435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4087225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4923676B-AAED-C154-C21D-FCE15F839EEE}"/>
              </a:ext>
            </a:extLst>
          </p:cNvPr>
          <p:cNvSpPr/>
          <p:nvPr/>
        </p:nvSpPr>
        <p:spPr>
          <a:xfrm>
            <a:off x="288236" y="496958"/>
            <a:ext cx="11589026" cy="884582"/>
          </a:xfrm>
          <a:prstGeom prst="rect">
            <a:avLst/>
          </a:prstGeom>
          <a:solidFill>
            <a:srgbClr val="3D5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967309D-E383-F13E-1D3E-DCADD492DBB9}"/>
              </a:ext>
            </a:extLst>
          </p:cNvPr>
          <p:cNvCxnSpPr>
            <a:cxnSpLocks/>
          </p:cNvCxnSpPr>
          <p:nvPr/>
        </p:nvCxnSpPr>
        <p:spPr>
          <a:xfrm>
            <a:off x="288236" y="6530009"/>
            <a:ext cx="11589026" cy="0"/>
          </a:xfrm>
          <a:prstGeom prst="line">
            <a:avLst/>
          </a:prstGeom>
          <a:ln w="127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2AF56CB-7B24-1286-5C9D-66DEEEA02F0F}"/>
              </a:ext>
            </a:extLst>
          </p:cNvPr>
          <p:cNvSpPr txBox="1"/>
          <p:nvPr/>
        </p:nvSpPr>
        <p:spPr>
          <a:xfrm>
            <a:off x="268358" y="6561123"/>
            <a:ext cx="11589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D597C"/>
                </a:solidFill>
              </a:rPr>
              <a:t>Proteome-wide Screen for RNA-dependent Proteins I Team 3: HeLa Cells Synchronized in Interphase I Summer Term 2023 I 19.07.2023 I Supervisor: Dr. Ma</a:t>
            </a:r>
            <a:r>
              <a:rPr lang="de-DE" sz="1200" dirty="0">
                <a:solidFill>
                  <a:srgbClr val="3D597C"/>
                </a:solidFill>
              </a:rPr>
              <a:t>ï</a:t>
            </a:r>
            <a:r>
              <a:rPr lang="en-US" sz="1200" dirty="0">
                <a:solidFill>
                  <a:srgbClr val="3D597C"/>
                </a:solidFill>
              </a:rPr>
              <a:t>wen Caudron-Herger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F84B42-8642-B5E9-DB4C-97123A5349C0}"/>
              </a:ext>
            </a:extLst>
          </p:cNvPr>
          <p:cNvSpPr txBox="1"/>
          <p:nvPr/>
        </p:nvSpPr>
        <p:spPr>
          <a:xfrm>
            <a:off x="298175" y="123446"/>
            <a:ext cx="580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Biological Background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    Methods</a:t>
            </a:r>
            <a:r>
              <a:rPr lang="en-US" dirty="0">
                <a:solidFill>
                  <a:srgbClr val="808080"/>
                </a:solidFill>
              </a:rPr>
              <a:t>  </a:t>
            </a:r>
            <a:r>
              <a:rPr lang="en-US" dirty="0">
                <a:solidFill>
                  <a:srgbClr val="808080"/>
                </a:solidFill>
                <a:sym typeface="Symbol" panose="05050102010706020507" pitchFamily="18" charset="2"/>
              </a:rPr>
              <a:t>  Results    Outlook 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8CB21D-319C-FF63-3712-B58E05662E98}"/>
              </a:ext>
            </a:extLst>
          </p:cNvPr>
          <p:cNvSpPr txBox="1"/>
          <p:nvPr/>
        </p:nvSpPr>
        <p:spPr>
          <a:xfrm>
            <a:off x="11499574" y="95075"/>
            <a:ext cx="51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35D034-ED1A-471C-5799-E3DE44D512F9}"/>
              </a:ext>
            </a:extLst>
          </p:cNvPr>
          <p:cNvSpPr txBox="1"/>
          <p:nvPr/>
        </p:nvSpPr>
        <p:spPr>
          <a:xfrm>
            <a:off x="288235" y="6244511"/>
            <a:ext cx="11728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</a:rPr>
              <a:t># Source #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1BBC45-186F-5C75-2B25-BA75DF442F61}"/>
              </a:ext>
            </a:extLst>
          </p:cNvPr>
          <p:cNvSpPr txBox="1"/>
          <p:nvPr/>
        </p:nvSpPr>
        <p:spPr>
          <a:xfrm>
            <a:off x="298175" y="586410"/>
            <a:ext cx="11579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# </a:t>
            </a:r>
            <a:r>
              <a:rPr lang="en-US" sz="4000" b="1" dirty="0" err="1">
                <a:solidFill>
                  <a:schemeClr val="bg1"/>
                </a:solidFill>
              </a:rPr>
              <a:t>Überschrift</a:t>
            </a:r>
            <a:r>
              <a:rPr lang="en-US" sz="4000" b="1" dirty="0">
                <a:solidFill>
                  <a:schemeClr val="bg1"/>
                </a:solidFill>
              </a:rPr>
              <a:t> #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D41EAA-9717-E025-5E23-D9943B1D82FC}"/>
              </a:ext>
            </a:extLst>
          </p:cNvPr>
          <p:cNvSpPr txBox="1"/>
          <p:nvPr/>
        </p:nvSpPr>
        <p:spPr>
          <a:xfrm>
            <a:off x="288235" y="1610139"/>
            <a:ext cx="11589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# Text #</a:t>
            </a:r>
          </a:p>
        </p:txBody>
      </p:sp>
    </p:spTree>
    <p:extLst>
      <p:ext uri="{BB962C8B-B14F-4D97-AF65-F5344CB8AC3E}">
        <p14:creationId xmlns:p14="http://schemas.microsoft.com/office/powerpoint/2010/main" val="67788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Kira Hffmnn</dc:creator>
  <cp:lastModifiedBy>Viktor Bonin</cp:lastModifiedBy>
  <cp:revision>10</cp:revision>
  <dcterms:created xsi:type="dcterms:W3CDTF">2023-07-02T19:30:44Z</dcterms:created>
  <dcterms:modified xsi:type="dcterms:W3CDTF">2023-07-14T13:08:02Z</dcterms:modified>
</cp:coreProperties>
</file>